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a794f8ec66014956"/>
  </p:sldMasterIdLst>
  <p:sldIdLst>
    <p:sldId id="264" r:id="R3a7b0ad29cb64c05"/>
    <p:sldId id="265" r:id="Re014723705ce42d7"/>
    <p:sldId id="266" r:id="Rda144ec02ea04501"/>
    <p:sldId id="267" r:id="R46b04b2c01c5489e"/>
    <p:sldId id="268" r:id="R6b5d234d14094983"/>
    <p:sldId id="269" r:id="R0793d85ca30247b6"/>
    <p:sldId id="270" r:id="Rbc12bc1eb2474e29"/>
    <p:sldId id="271" r:id="R12c1972d94fd40a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a794f8ec66014956" /><Relationship Type="http://schemas.openxmlformats.org/officeDocument/2006/relationships/theme" Target="/ppt/slideMasters/theme/theme2.xml" Id="Rb8d17c1c8cdb4690" /><Relationship Type="http://schemas.openxmlformats.org/officeDocument/2006/relationships/slide" Target="/ppt/slides/slide9.xml" Id="R3a7b0ad29cb64c05" /><Relationship Type="http://schemas.openxmlformats.org/officeDocument/2006/relationships/slide" Target="/ppt/slides/slidea.xml" Id="Re014723705ce42d7" /><Relationship Type="http://schemas.openxmlformats.org/officeDocument/2006/relationships/slide" Target="/ppt/slides/slideb.xml" Id="Rda144ec02ea04501" /><Relationship Type="http://schemas.openxmlformats.org/officeDocument/2006/relationships/slide" Target="/ppt/slides/slidec.xml" Id="R46b04b2c01c5489e" /><Relationship Type="http://schemas.openxmlformats.org/officeDocument/2006/relationships/tableStyles" Target="/ppt/tableStyles.xml" Id="Rc74bcec357d2431e" /><Relationship Type="http://schemas.openxmlformats.org/officeDocument/2006/relationships/slide" Target="/ppt/slides/slided.xml" Id="R6b5d234d14094983" /><Relationship Type="http://schemas.openxmlformats.org/officeDocument/2006/relationships/slide" Target="/ppt/slides/slidee.xml" Id="R0793d85ca30247b6" /><Relationship Type="http://schemas.openxmlformats.org/officeDocument/2006/relationships/slide" Target="/ppt/slides/slidef.xml" Id="Rbc12bc1eb2474e29" /><Relationship Type="http://schemas.openxmlformats.org/officeDocument/2006/relationships/slide" Target="/ppt/slides/slide10.xml" Id="R12c1972d94fd40a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61843dcb262468b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961b0c362c341c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bf60bbc5ddb34c2f" /><Relationship Type="http://schemas.openxmlformats.org/officeDocument/2006/relationships/slideMaster" Target="/ppt/slideMasters/slideMaster2.xml" Id="Ra035d3f327e1417a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47ec432dae84c7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bf60bbc5ddb34c2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398db8ddaec04916" /><Relationship Type="http://schemas.openxmlformats.org/officeDocument/2006/relationships/slideLayout" Target="/ppt/slideLayouts/slideLayout2.xml" Id="R48710fb02c474515" /><Relationship Type="http://schemas.openxmlformats.org/officeDocument/2006/relationships/slideLayout" Target="/ppt/slideLayouts/slideLayout3.xml" Id="R840dba6765f04664" /><Relationship Type="http://schemas.openxmlformats.org/officeDocument/2006/relationships/slideLayout" Target="/ppt/slideLayouts/slideLayout4.xml" Id="R79ef145eb8854032" /><Relationship Type="http://schemas.openxmlformats.org/officeDocument/2006/relationships/slideLayout" Target="/ppt/slideLayouts/slideLayout5.xml" Id="Rd183549d40f74355" /><Relationship Type="http://schemas.openxmlformats.org/officeDocument/2006/relationships/image" Target="/ppt/media/image2.bin" Id="R3c4386597b5e48be" /><Relationship Type="http://schemas.openxmlformats.org/officeDocument/2006/relationships/image" Target="/ppt/media/image.bin" Id="R5f2151c525f542b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3c4386597b5e48b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f2151c525f542b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9ef145eb8854032"/>
    <p:sldLayoutId id="2147483652" r:id="R840dba6765f04664"/>
    <p:sldLayoutId id="2147483651" r:id="R48710fb02c474515"/>
    <p:sldLayoutId id="2147483654" r:id="Rd183549d40f7435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d3d1d74c4bf4bb1" /><Relationship Type="http://schemas.openxmlformats.org/officeDocument/2006/relationships/chart" Target="/ppt/slides/charts/chart29.xml" Id="Rcb24e245995b4a8c" /><Relationship Type="http://schemas.openxmlformats.org/officeDocument/2006/relationships/chart" Target="/ppt/slides/charts/chart2a.xml" Id="R3f7994cfd6f54404" /><Relationship Type="http://schemas.openxmlformats.org/officeDocument/2006/relationships/chart" Target="/ppt/slides/charts/chart2b.xml" Id="Rdd7f17e7012c466c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b79b801256e6414f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e999e1a058824a50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1df1274058304d29" /><Relationship Type="http://schemas.openxmlformats.org/officeDocument/2006/relationships/slideLayout" Target="/ppt/slideLayouts/slideLayout5.xml" Id="R2db4139b7514467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fc214251876481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c617ee0e68d74a44" /><Relationship Type="http://schemas.openxmlformats.org/officeDocument/2006/relationships/image" Target="/ppt/media/image4.bin" Id="R002d0a8779084848" /><Relationship Type="http://schemas.openxmlformats.org/officeDocument/2006/relationships/slideLayout" Target="/ppt/slideLayouts/slideLayout5.xml" Id="Ra9ba32ffa0a442c2" /><Relationship Type="http://schemas.openxmlformats.org/officeDocument/2006/relationships/chart" Target="/ppt/slides/charts/chart15.xml" Id="R8e191dea606c4e69" /><Relationship Type="http://schemas.openxmlformats.org/officeDocument/2006/relationships/chart" Target="/ppt/slides/charts/chart16.xml" Id="R748e26eae4de4376" /><Relationship Type="http://schemas.openxmlformats.org/officeDocument/2006/relationships/chart" Target="/ppt/slides/charts/chart17.xml" Id="Rfcac62e3cffc4ffe" /><Relationship Type="http://schemas.openxmlformats.org/officeDocument/2006/relationships/chart" Target="/ppt/slides/charts/chart18.xml" Id="Rce2db072a504427f" /><Relationship Type="http://schemas.openxmlformats.org/officeDocument/2006/relationships/chart" Target="/ppt/slides/charts/chart19.xml" Id="R6f4621e420a5497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5d4cc541fae466a" /><Relationship Type="http://schemas.openxmlformats.org/officeDocument/2006/relationships/image" Target="/ppt/media/image4.bin" Id="Ra038884ad9924d23" /><Relationship Type="http://schemas.openxmlformats.org/officeDocument/2006/relationships/slideLayout" Target="/ppt/slideLayouts/slideLayout5.xml" Id="R1495773a06de4d40" /><Relationship Type="http://schemas.openxmlformats.org/officeDocument/2006/relationships/chart" Target="/ppt/slides/charts/chart1b.xml" Id="Rbe2cb47113d247d1" /><Relationship Type="http://schemas.openxmlformats.org/officeDocument/2006/relationships/chart" Target="/ppt/slides/charts/chart1c.xml" Id="Rf93c4ce9ca8143cc" /><Relationship Type="http://schemas.openxmlformats.org/officeDocument/2006/relationships/chart" Target="/ppt/slides/charts/chart1d.xml" Id="R591668658c924492" /><Relationship Type="http://schemas.openxmlformats.org/officeDocument/2006/relationships/chart" Target="/ppt/slides/charts/chart1e.xml" Id="Rcd482553d0574dd4" /><Relationship Type="http://schemas.openxmlformats.org/officeDocument/2006/relationships/chart" Target="/ppt/slides/charts/chart1f.xml" Id="R6799583296bd43f3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59adcc03e66b4e27" /><Relationship Type="http://schemas.openxmlformats.org/officeDocument/2006/relationships/image" Target="/ppt/media/image4.bin" Id="R308b2b9331a14806" /><Relationship Type="http://schemas.openxmlformats.org/officeDocument/2006/relationships/slideLayout" Target="/ppt/slideLayouts/slideLayout5.xml" Id="Rdb110debb47140c1" /><Relationship Type="http://schemas.openxmlformats.org/officeDocument/2006/relationships/chart" Target="/ppt/slides/charts/chart21.xml" Id="Re045290ac22b49de" /><Relationship Type="http://schemas.openxmlformats.org/officeDocument/2006/relationships/chart" Target="/ppt/slides/charts/chart22.xml" Id="Raee5984a111b4bc8" /><Relationship Type="http://schemas.openxmlformats.org/officeDocument/2006/relationships/chart" Target="/ppt/slides/charts/chart23.xml" Id="Rf61c8f7f810d4d7b" /><Relationship Type="http://schemas.openxmlformats.org/officeDocument/2006/relationships/chart" Target="/ppt/slides/charts/chart24.xml" Id="R6c18a3916296487f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Omvägen 2 F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5.697917</c:v>
              </c:pt>
              <c:pt idx="1">
                <c:v>5.191176</c:v>
              </c:pt>
              <c:pt idx="2">
                <c:v>5.630769</c:v>
              </c:pt>
              <c:pt idx="3">
                <c:v>5.083333</c:v>
              </c:pt>
              <c:pt idx="4">
                <c:v>5.920000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Björken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5.813953</c:v>
              </c:pt>
              <c:pt idx="1">
                <c:v>5.500000</c:v>
              </c:pt>
              <c:pt idx="2">
                <c:v>5.655172</c:v>
              </c:pt>
              <c:pt idx="3">
                <c:v>5.000000</c:v>
              </c:pt>
              <c:pt idx="4">
                <c:v>6.181818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0.727273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0.454545</c:v>
              </c:pt>
              <c:pt idx="1">
                <c:v>0.363636</c:v>
              </c:pt>
              <c:pt idx="2">
                <c:v>0.181818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0.363636</c:v>
              </c:pt>
              <c:pt idx="1">
                <c:v>0.636364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0.909091</c:v>
              </c:pt>
              <c:pt idx="1">
                <c:v>0.090909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b24e245995b4a8c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f7994cfd6f5440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d7f17e7012c466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Björken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Omvägen 2 F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1df1274058304d29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Omvägen 2 F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e191dea606c4e6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48e26eae4de437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cac62e3cffc4ff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e2db072a504427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f4621e420a5497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617ee0e68d74a4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02d0a877908484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Omvägen 2 F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e2cb47113d247d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93c4ce9ca8143c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91668658c92449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d482553d0574dd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799583296bd43f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5d4cc541fae466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038884ad9924d2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Omvägen 2 F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045290ac22b49d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ee5984a111b4bc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61c8f7f810d4d7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c18a3916296487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9adcc03e66b4e2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08b2b9331a1480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2017-02-01T10:48:33.29Z</dcterms:created>
  <dcterms:modified xsi:type="dcterms:W3CDTF">2017-02-01T10:48:33.29Z</dcterms:modified>
</cp:coreProperties>
</file>